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Unlocking Code Power: Your Journey into DSA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Welcome, future coding legends! Get ready to supercharge your skills and master the art of efficient problem-solving. This presentation is your first step into the fascinating world of Data Structures and Algorithms.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77233"/>
            <a:ext cx="7627382" cy="1478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Your DSA Journey Starts Now! </a:t>
            </a:r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✨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83231" y="3724632"/>
            <a:ext cx="7302460" cy="1300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Remember: DSA won't come in a day, but if you dedicate 1-2 hours regularly, you'll feel the difference yourself within a month!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758309" y="3480911"/>
            <a:ext cx="30480" cy="1787604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6" name="Text 3"/>
          <p:cNvSpPr/>
          <p:nvPr/>
        </p:nvSpPr>
        <p:spPr>
          <a:xfrm>
            <a:off x="758309" y="551223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 are now equipped with the fundamental understanding and the roadmap to excel in Data Structures and Algorithms. Embrace the challenge, stay consistent, and watch your coding prowess grow exponentially!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4458" y="428506"/>
            <a:ext cx="234136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Think of it like this...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27177" y="840462"/>
            <a:ext cx="8375928" cy="707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 Library Without Order?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306" y="1956792"/>
            <a:ext cx="6579870" cy="53255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10113" y="7457599"/>
            <a:ext cx="205025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Without DSA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5306" y="7869555"/>
            <a:ext cx="6579870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Imagine a library where thousands of books are just thrown around. Finding one book would be a nightmare! This is what your code looks like without DSA.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844" y="1956792"/>
            <a:ext cx="6579870" cy="47539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77651" y="6885980"/>
            <a:ext cx="205025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With DSA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512844" y="7297936"/>
            <a:ext cx="6579870" cy="498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But if books are neatly arranged (Maths separate, Science separate), you'd find your book in seconds. DSA does this for your code – making data management super fast and smart.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88375"/>
            <a:ext cx="8075771" cy="766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Exactly is DSA? </a:t>
            </a:r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83231" y="2731413"/>
            <a:ext cx="127888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simple terms, DSA is a combination of two powerful concepts: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Structures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Algorithms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487692"/>
            <a:ext cx="30480" cy="834152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5" name="Shape 3"/>
          <p:cNvSpPr/>
          <p:nvPr/>
        </p:nvSpPr>
        <p:spPr>
          <a:xfrm>
            <a:off x="758309" y="3565565"/>
            <a:ext cx="6448544" cy="2438400"/>
          </a:xfrm>
          <a:prstGeom prst="roundRect">
            <a:avLst>
              <a:gd name="adj" fmla="val 3732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58309" y="3565565"/>
            <a:ext cx="60960" cy="2438400"/>
          </a:xfrm>
          <a:prstGeom prst="roundRect">
            <a:avLst>
              <a:gd name="adj" fmla="val 149275"/>
            </a:avLst>
          </a:prstGeom>
          <a:solidFill>
            <a:srgbClr val="C91313"/>
          </a:solidFill>
          <a:ln/>
        </p:spPr>
      </p:sp>
      <p:sp>
        <p:nvSpPr>
          <p:cNvPr id="7" name="Text 5"/>
          <p:cNvSpPr/>
          <p:nvPr/>
        </p:nvSpPr>
        <p:spPr>
          <a:xfrm>
            <a:off x="1066324" y="3812619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Structures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066324" y="4370070"/>
            <a:ext cx="589347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is about where and how you store your data. Just like an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almira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(wardrobe) at home has separate shelves for clothes, books, and groceries. It's about storing data in the right place.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3428" y="3565565"/>
            <a:ext cx="6448663" cy="2438400"/>
          </a:xfrm>
          <a:prstGeom prst="roundRect">
            <a:avLst>
              <a:gd name="adj" fmla="val 3732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23428" y="3565565"/>
            <a:ext cx="60960" cy="2438400"/>
          </a:xfrm>
          <a:prstGeom prst="roundRect">
            <a:avLst>
              <a:gd name="adj" fmla="val 149275"/>
            </a:avLst>
          </a:prstGeom>
          <a:solidFill>
            <a:srgbClr val="C91313"/>
          </a:solidFill>
          <a:ln/>
        </p:spPr>
      </p:sp>
      <p:sp>
        <p:nvSpPr>
          <p:cNvPr id="11" name="Text 9"/>
          <p:cNvSpPr/>
          <p:nvPr/>
        </p:nvSpPr>
        <p:spPr>
          <a:xfrm>
            <a:off x="7731443" y="3812619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Algorithms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731443" y="4370070"/>
            <a:ext cx="589359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is a proper, step-by-step process. If you go to a library needing a book, you follow specific steps (section, rack number, book code) to find it quickly. That's an Algorithm!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624768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So, Data Structures mean storing things correctly, and Algorithms mean finding or using those things efficiently. Together, they make your coding fast and efficient!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9095" y="297894"/>
            <a:ext cx="5219105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DSA in Action: Finding "Raju" </a:t>
            </a:r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🕵️‍♂️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9095" y="893564"/>
            <a:ext cx="13872210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Let's say you have a list of 1000 students and you need to find your friend 'Raju'.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7307580" y="1188720"/>
            <a:ext cx="15240" cy="14868168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3"/>
          <p:cNvSpPr/>
          <p:nvPr/>
        </p:nvSpPr>
        <p:spPr>
          <a:xfrm>
            <a:off x="363855" y="1188720"/>
            <a:ext cx="6936105" cy="6583085"/>
          </a:xfrm>
          <a:prstGeom prst="roundRect">
            <a:avLst>
              <a:gd name="adj" fmla="val 69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81280" y="1304568"/>
            <a:ext cx="17104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Without DSA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79703" y="1583293"/>
            <a:ext cx="6712029" cy="173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the list is in random order, you'd have to check each name one by one. This would take a very long time!</a:t>
            </a:r>
            <a:endParaRPr lang="en-US" sz="8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703" y="1878449"/>
            <a:ext cx="6712029" cy="5777508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7330440" y="7988379"/>
            <a:ext cx="6936105" cy="8068508"/>
          </a:xfrm>
          <a:prstGeom prst="rect">
            <a:avLst/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38668" y="8104227"/>
            <a:ext cx="17104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With DSA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438668" y="8382953"/>
            <a:ext cx="6712029" cy="346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the list is sorted, using a smart technique like 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Binary Search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you'd check the middle, then quickly move left or right. Or, with a 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Hash Table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you get an instant answer, just like Google search!</a:t>
            </a:r>
            <a:endParaRPr lang="en-US" sz="8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668" y="8851463"/>
            <a:ext cx="6712029" cy="70895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22653"/>
            <a:ext cx="13113782" cy="1478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Learn DSA? Your Career Superpower! </a:t>
            </a:r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🚀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3467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Learning DSA isn't just a timepass; it comes with huge benefits: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874115"/>
            <a:ext cx="108228" cy="108228"/>
          </a:xfrm>
          <a:prstGeom prst="roundRect">
            <a:avLst>
              <a:gd name="adj" fmla="val 422442"/>
            </a:avLst>
          </a:prstGeom>
          <a:solidFill>
            <a:srgbClr val="C91313"/>
          </a:solidFill>
          <a:ln/>
        </p:spPr>
      </p:sp>
      <p:sp>
        <p:nvSpPr>
          <p:cNvPr id="5" name="Text 3"/>
          <p:cNvSpPr/>
          <p:nvPr/>
        </p:nvSpPr>
        <p:spPr>
          <a:xfrm>
            <a:off x="1083112" y="3725108"/>
            <a:ext cx="375737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Speed &amp; Efficiency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83112" y="4282559"/>
            <a:ext cx="60967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code becomes lightning fast. A task that might take 10 seconds normally could take 1 second with DSA.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50574" y="3874115"/>
            <a:ext cx="108228" cy="108228"/>
          </a:xfrm>
          <a:prstGeom prst="roundRect">
            <a:avLst>
              <a:gd name="adj" fmla="val 422442"/>
            </a:avLst>
          </a:prstGeom>
          <a:solidFill>
            <a:srgbClr val="C91313"/>
          </a:solidFill>
          <a:ln/>
        </p:spPr>
      </p:sp>
      <p:sp>
        <p:nvSpPr>
          <p:cNvPr id="8" name="Text 6"/>
          <p:cNvSpPr/>
          <p:nvPr/>
        </p:nvSpPr>
        <p:spPr>
          <a:xfrm>
            <a:off x="7775377" y="3725108"/>
            <a:ext cx="465046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Big Tech Opportunities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775377" y="4282559"/>
            <a:ext cx="60967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Dreaming of Google, Microsoft, Amazon? 80% of interview questions are DSA-based. They want to see your problem-solving mind!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58309" y="5904964"/>
            <a:ext cx="108228" cy="108228"/>
          </a:xfrm>
          <a:prstGeom prst="roundRect">
            <a:avLst>
              <a:gd name="adj" fmla="val 422442"/>
            </a:avLst>
          </a:prstGeom>
          <a:solidFill>
            <a:srgbClr val="C91313"/>
          </a:solidFill>
          <a:ln/>
        </p:spPr>
      </p:sp>
      <p:sp>
        <p:nvSpPr>
          <p:cNvPr id="11" name="Text 9"/>
          <p:cNvSpPr/>
          <p:nvPr/>
        </p:nvSpPr>
        <p:spPr>
          <a:xfrm>
            <a:off x="1083112" y="5755958"/>
            <a:ext cx="513707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Problem-Solving Mindset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083112" y="6313408"/>
            <a:ext cx="60967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DSA transforms your thinking. You'll approach problems with systematic solutions, not random attempts.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50574" y="5904964"/>
            <a:ext cx="108228" cy="108228"/>
          </a:xfrm>
          <a:prstGeom prst="roundRect">
            <a:avLst>
              <a:gd name="adj" fmla="val 422442"/>
            </a:avLst>
          </a:prstGeom>
          <a:solidFill>
            <a:srgbClr val="C91313"/>
          </a:solidFill>
          <a:ln/>
        </p:spPr>
      </p:sp>
      <p:sp>
        <p:nvSpPr>
          <p:cNvPr id="14" name="Text 12"/>
          <p:cNvSpPr/>
          <p:nvPr/>
        </p:nvSpPr>
        <p:spPr>
          <a:xfrm>
            <a:off x="7775377" y="5755958"/>
            <a:ext cx="4502110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Foundation for Growth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775377" y="6313408"/>
            <a:ext cx="60967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Without DSA, growing in the tech world becomes much harder. It's the absolute foundation.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72496"/>
            <a:ext cx="13032581" cy="766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DSA in Real Life: Everyday Examples </a:t>
            </a:r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🌟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71812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8841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Google Maps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4370308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Finding the shortest route? That's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Graph Algorithms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at work.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3071812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38841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Swiggy / Zomato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4370308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Showing nearby restaurants instantly? That uses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Hash Tables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Searching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3071812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3884176"/>
            <a:ext cx="41907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YouTube Recommendations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4726543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Suggesting videos you might like? Powered by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Algorithms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58309" y="601039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See? DSA isn't rocket science; it's hidden all around us in our daily lives!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404" y="442674"/>
            <a:ext cx="9003506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Real-World DSA: Stack &amp; Queue </a:t>
            </a:r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🍕</a:t>
            </a:r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🎟️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63404" y="1332190"/>
            <a:ext cx="13503593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Let's understand DSA with some fun, real-life examples: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404" y="1951911"/>
            <a:ext cx="6555462" cy="48207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3404" y="6953726"/>
            <a:ext cx="4671536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Stack: Last In, First Out (LIFO)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63404" y="7432358"/>
            <a:ext cx="6555462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Imagine plates piled up in a canteen. The plate placed last is the first one you pick up. That's the core idea of a Stack!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154" y="1951911"/>
            <a:ext cx="6555462" cy="52853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9154" y="7418308"/>
            <a:ext cx="477476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Queue: First In, First Out (FIFO)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19154" y="7896939"/>
            <a:ext cx="6555462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Think of a line at a railway ticket counter. The person who came first in line gets the ticket first. Simple: First In, First Out!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137" y="413385"/>
            <a:ext cx="6304121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Real-World DSA: Sorting </a:t>
            </a:r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📊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137" y="1340525"/>
            <a:ext cx="8000167" cy="80001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0636" y="1321713"/>
            <a:ext cx="276879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Algorithms: Sorting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900636" y="1768673"/>
            <a:ext cx="5211128" cy="72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After school exams, teachers arrange students by their marks – toppers first, then second, and so on. This is exactly what 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Sorting Algorithm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does!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9126141" y="2659261"/>
            <a:ext cx="4985623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DSA is not rocket science; it's hidden in our daily lives!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8900636" y="2659261"/>
            <a:ext cx="15240" cy="240506"/>
          </a:xfrm>
          <a:prstGeom prst="rect">
            <a:avLst/>
          </a:prstGeom>
          <a:solidFill>
            <a:srgbClr val="C91313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677" y="657225"/>
            <a:ext cx="13329047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Your Roadmap to Learning DSA: Step-by-Step </a:t>
            </a:r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🗺️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50677" y="2297787"/>
            <a:ext cx="13329047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Feeling excited? Here’s a simple roadmap to get started: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677" y="3083243"/>
            <a:ext cx="6571536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6533" y="3826788"/>
            <a:ext cx="4383286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1: Master the Basics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836533" y="4305181"/>
            <a:ext cx="619982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 with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Arrays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Strings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They are the ABCD of DSA. Just like you learn A, B, C before English, these are your coding fundamentals.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069" y="2804398"/>
            <a:ext cx="6571655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3925" y="3547943"/>
            <a:ext cx="5828467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2: Practice Simple Problems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7593925" y="4026337"/>
            <a:ext cx="6199942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Move on to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Searching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Sorting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Practice finding a number in a list or arranging marks. This will build your confidence!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7" y="5550813"/>
            <a:ext cx="6571536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6533" y="6294358"/>
            <a:ext cx="5850731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3: Dive into Advanced Topics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836533" y="6772751"/>
            <a:ext cx="619982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Once comfortable, explore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Trees, Graphs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Programming (DP)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They might seem tough initially, but take it step by step.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069" y="5271968"/>
            <a:ext cx="6571655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93925" y="6015514"/>
            <a:ext cx="4559737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4: Consistency is Key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593925" y="6493907"/>
            <a:ext cx="6199942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Practice a little every day. Like daily gym workouts build muscle, daily problem-solving strengthens your coding brain. Use platforms like LeetCode, CodeStudio, or GeeksforGeeks.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2025-08-21T19:29:40Z</dcterms:created>
  <dcterms:modified xsi:type="dcterms:W3CDTF">2025-08-21T19:29:40Z</dcterms:modified>
</cp:coreProperties>
</file>